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76075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54675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77875"/>
            <a:ext cx="287496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539750" y="5645150"/>
            <a:ext cx="5580063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</a:t>
            </a: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La coqueluche de l'enfant</a:t>
            </a: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 hangingPunct="0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</a:t>
            </a:r>
            <a:r>
              <a:rPr lang="fr-FR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Kané</a:t>
            </a:r>
            <a:r>
              <a:rPr lang="fr-FR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 </a:t>
            </a:r>
            <a:r>
              <a:rPr lang="fr-FR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Brehima</a:t>
            </a:r>
            <a:br>
              <a:rPr lang="fr-FR" sz="2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MARS 2017: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Heure………………………(GMT)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27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Arial Unicode MS</vt:lpstr>
      <vt:lpstr>MS Mincho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95</cp:revision>
  <cp:lastPrinted>1601-01-01T00:00:00Z</cp:lastPrinted>
  <dcterms:created xsi:type="dcterms:W3CDTF">2009-09-18T14:11:12Z</dcterms:created>
  <dcterms:modified xsi:type="dcterms:W3CDTF">2017-03-03T15:02:01Z</dcterms:modified>
</cp:coreProperties>
</file>