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76075" cy="12552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54675" cy="4581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77875"/>
            <a:ext cx="2874962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548680" y="5414596"/>
            <a:ext cx="5580063" cy="2433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«Prise en charge et dépistage de la malnutrition aigüe»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 hangingPunct="0"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</a:t>
            </a:r>
            <a:r>
              <a:rPr lang="fr-FR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Dr</a:t>
            </a:r>
            <a:r>
              <a:rPr lang="fr-FR" b="1" baseline="0">
                <a:solidFill>
                  <a:srgbClr val="333399"/>
                </a:solidFill>
                <a:latin typeface="Verdana" charset="0"/>
                <a:cs typeface="Arial Unicode MS" charset="0"/>
              </a:rPr>
              <a:t> Mariam MAIGA</a:t>
            </a:r>
            <a:br>
              <a:rPr lang="fr-FR" sz="2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2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b="1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AVRIL 2017: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Heure………………………(GMT)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33</Words>
  <Application>Microsoft Office PowerPoint</Application>
  <PresentationFormat>Affichage à l'écran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ＭＳ Ｐゴシック</vt:lpstr>
      <vt:lpstr>Arial</vt:lpstr>
      <vt:lpstr>Arial Unicode MS</vt:lpstr>
      <vt:lpstr>MS Mincho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96</cp:revision>
  <cp:lastPrinted>1601-01-01T00:00:00Z</cp:lastPrinted>
  <dcterms:created xsi:type="dcterms:W3CDTF">2009-09-18T14:11:12Z</dcterms:created>
  <dcterms:modified xsi:type="dcterms:W3CDTF">2017-04-07T11:33:50Z</dcterms:modified>
</cp:coreProperties>
</file>