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548680" y="5414596"/>
            <a:ext cx="5580063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«</a:t>
            </a:r>
            <a:r>
              <a:rPr lang="fr-FR" sz="3200" b="1" baseline="0">
                <a:solidFill>
                  <a:srgbClr val="333399"/>
                </a:solidFill>
                <a:latin typeface="Verdana" charset="0"/>
              </a:rPr>
              <a:t>Obésité </a:t>
            </a:r>
            <a:r>
              <a:rPr lang="fr-FR" sz="3200" b="1" baseline="0" dirty="0">
                <a:solidFill>
                  <a:srgbClr val="333399"/>
                </a:solidFill>
                <a:latin typeface="Verdana" charset="0"/>
              </a:rPr>
              <a:t>de l'enfant</a:t>
            </a: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2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 hangingPunct="0"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baseline="0" dirty="0">
                <a:solidFill>
                  <a:srgbClr val="333399"/>
                </a:solidFill>
                <a:latin typeface="Verdana" charset="0"/>
              </a:rPr>
              <a:t>Dr Karamoko SACKO</a:t>
            </a:r>
            <a:br>
              <a:rPr lang="fr-FR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… </a:t>
            </a: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A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VRIL  </a:t>
            </a: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2018: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Heure………………………(GMT)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26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MS Mincho</vt:lpstr>
      <vt:lpstr>ＭＳ Ｐゴシック</vt:lpstr>
      <vt:lpstr>Arial</vt:lpstr>
      <vt:lpstr>Arial Unicode MS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113</cp:revision>
  <cp:lastPrinted>2018-04-06T12:18:49Z</cp:lastPrinted>
  <dcterms:created xsi:type="dcterms:W3CDTF">2009-09-18T14:11:12Z</dcterms:created>
  <dcterms:modified xsi:type="dcterms:W3CDTF">2018-04-10T08:37:47Z</dcterms:modified>
</cp:coreProperties>
</file>