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2372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«La </a:t>
            </a:r>
            <a:r>
              <a:rPr lang="fr-FR" sz="3200" b="1" baseline="0" dirty="0">
                <a:solidFill>
                  <a:srgbClr val="333399"/>
                </a:solidFill>
                <a:latin typeface="Verdana" charset="0"/>
              </a:rPr>
              <a:t>rougeole </a:t>
            </a:r>
            <a:br>
              <a:rPr lang="fr-FR" sz="3200" b="1" baseline="0" dirty="0">
                <a:solidFill>
                  <a:srgbClr val="333399"/>
                </a:solidFill>
                <a:latin typeface="Verdana" charset="0"/>
              </a:rPr>
            </a:br>
            <a:r>
              <a:rPr lang="fr-FR" sz="3200" b="1" baseline="0" dirty="0">
                <a:solidFill>
                  <a:srgbClr val="333399"/>
                </a:solidFill>
                <a:latin typeface="Verdana" charset="0"/>
              </a:rPr>
              <a:t>chez l'enfant</a:t>
            </a: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</a:t>
            </a:r>
            <a:r>
              <a:rPr lang="fr-FR" sz="20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Belco</a:t>
            </a: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 </a:t>
            </a:r>
            <a:r>
              <a:rPr lang="fr-FR" sz="20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Maïga</a:t>
            </a: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Maître-Assistant FMOS, </a:t>
            </a:r>
            <a:b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Chef de service des Urgences Pédiatriques </a:t>
            </a:r>
            <a:b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MALI</a:t>
            </a:r>
            <a:endParaRPr lang="fr-FR" sz="1400" b="1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14 JUIN  2018: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Heure………………………(GMT)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22</Words>
  <Application>Microsoft Office PowerPoint</Application>
  <PresentationFormat>Affichage à l'écran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MS Mincho</vt:lpstr>
      <vt:lpstr>MS PGothic</vt:lpstr>
      <vt:lpstr>Arial</vt:lpstr>
      <vt:lpstr>Arial Unicode MS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116</cp:revision>
  <cp:lastPrinted>2018-04-06T12:18:49Z</cp:lastPrinted>
  <dcterms:created xsi:type="dcterms:W3CDTF">2009-09-18T14:11:12Z</dcterms:created>
  <dcterms:modified xsi:type="dcterms:W3CDTF">2018-06-11T07:36:23Z</dcterms:modified>
</cp:coreProperties>
</file>