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7315200" cy="96012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02" userDrawn="1">
          <p15:clr>
            <a:srgbClr val="A4A3A4"/>
          </p15:clr>
        </p15:guide>
        <p15:guide id="2" pos="222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2496" y="53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02"/>
        <p:guide pos="22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88" name="Rectangle 1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0506075" y="-11066463"/>
            <a:ext cx="8832850" cy="117760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64" name="Rectangle 16"/>
          <p:cNvSpPr>
            <a:spLocks noGrp="1" noChangeArrowheads="1"/>
          </p:cNvSpPr>
          <p:nvPr>
            <p:ph type="body"/>
          </p:nvPr>
        </p:nvSpPr>
        <p:spPr bwMode="auto">
          <a:xfrm>
            <a:off x="731196" y="4560086"/>
            <a:ext cx="5826642" cy="4297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8225" y="730250"/>
            <a:ext cx="27003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196" y="4560088"/>
            <a:ext cx="5851178" cy="4320317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68E65-4997-4DCA-962F-9D538E55A0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EF8E3-AFEC-4674-9BBE-C0E63B01FE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54588" y="366713"/>
            <a:ext cx="1536700" cy="777716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59288" cy="77771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93C9E-6A9A-40E7-BD6D-D1049FBC72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106B0-267B-4A00-B6AC-657DAEF8DE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5DE64-5A80-4E74-AF9E-FB00F932E3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2997200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92500" y="2133600"/>
            <a:ext cx="2998788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71F7D-E86F-496E-A6AE-690A776EC0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779D9-2022-498E-AF04-73B66DF2CF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0D81A-3F52-4FF4-8BCC-EABEB53C77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9AF76-156C-41DD-BCC8-9B4D13AB68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584B8-7670-4224-A454-1A1ACA318A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257F-E8DA-4FAE-83D1-604ED8718D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48388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48388" cy="601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914900" y="8326438"/>
            <a:ext cx="1576388" cy="611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E41509-B69D-4EFF-9C54-DA5418DE4F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Arial" charset="0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Arial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900113"/>
            <a:ext cx="6878638" cy="809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-165187" y="5517860"/>
            <a:ext cx="6878638" cy="2002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«</a:t>
            </a:r>
            <a:r>
              <a:rPr lang="fr-FR" sz="2800" b="1" baseline="0" dirty="0">
                <a:solidFill>
                  <a:srgbClr val="333399"/>
                </a:solidFill>
                <a:latin typeface="Verdana" charset="0"/>
              </a:rPr>
              <a:t>Diagnostic </a:t>
            </a:r>
            <a:r>
              <a:rPr lang="fr-FR" sz="2800" b="1" baseline="0">
                <a:solidFill>
                  <a:srgbClr val="333399"/>
                </a:solidFill>
                <a:latin typeface="Verdana" charset="0"/>
              </a:rPr>
              <a:t>des </a:t>
            </a: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baseline="0">
                <a:solidFill>
                  <a:srgbClr val="333399"/>
                </a:solidFill>
                <a:latin typeface="Verdana" charset="0"/>
              </a:rPr>
              <a:t>cardiopathies congénitales</a:t>
            </a:r>
            <a:r>
              <a:rPr lang="fr-FR" sz="28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»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b="1" baseline="0" dirty="0">
              <a:solidFill>
                <a:srgbClr val="333399"/>
              </a:solidFill>
              <a:latin typeface="Verdana" charset="0"/>
              <a:cs typeface="Arial Unicode M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Dr </a:t>
            </a:r>
            <a:r>
              <a:rPr lang="fr-FR" sz="2000" b="1" baseline="0" dirty="0" err="1">
                <a:solidFill>
                  <a:srgbClr val="333399"/>
                </a:solidFill>
                <a:latin typeface="Verdana" charset="0"/>
                <a:cs typeface="Arial Unicode MS" charset="0"/>
              </a:rPr>
              <a:t>Noumou</a:t>
            </a:r>
            <a:r>
              <a:rPr lang="fr-FR" sz="20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 SIDIBE,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Cardio-Pédiatre, CHU Gabriel Touré </a:t>
            </a:r>
            <a:br>
              <a:rPr lang="fr-FR" sz="16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</a:br>
            <a:r>
              <a:rPr lang="fr-FR" sz="16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MALI</a:t>
            </a:r>
            <a:endParaRPr lang="fr-FR" sz="1400" b="1" i="1" baseline="0" dirty="0">
              <a:solidFill>
                <a:srgbClr val="333399"/>
              </a:solidFill>
              <a:latin typeface="Verdana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455988" y="1044575"/>
            <a:ext cx="3176587" cy="1836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4000" tIns="46800" rIns="54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Session … 10 MAI  2018:     </a:t>
            </a: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  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Heure………………………(GMT)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Lieu……………………………….….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Salle………………………………….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2879725"/>
            <a:ext cx="3849687" cy="248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360363" y="360363"/>
            <a:ext cx="62992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baseline="0">
                <a:solidFill>
                  <a:srgbClr val="004586"/>
                </a:solidFill>
                <a:latin typeface="Myriad Pro" charset="0"/>
                <a:cs typeface="Arial Unicode MS" charset="0"/>
              </a:rPr>
              <a:t>Les jeudis de la pédiatrie</a:t>
            </a:r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3" y="3719513"/>
            <a:ext cx="1763712" cy="103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34</Words>
  <Application>Microsoft Office PowerPoint</Application>
  <PresentationFormat>Affichage à l'écran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MS Mincho</vt:lpstr>
      <vt:lpstr>ＭＳ Ｐゴシック</vt:lpstr>
      <vt:lpstr>Arial</vt:lpstr>
      <vt:lpstr>Arial Unicode MS</vt:lpstr>
      <vt:lpstr>Myriad Pro</vt:lpstr>
      <vt:lpstr>Times New Roman</vt:lpstr>
      <vt:lpstr>Verdana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fr50013</dc:creator>
  <cp:lastModifiedBy>Thomas</cp:lastModifiedBy>
  <cp:revision>115</cp:revision>
  <cp:lastPrinted>2018-04-06T12:18:49Z</cp:lastPrinted>
  <dcterms:created xsi:type="dcterms:W3CDTF">2009-09-18T14:11:12Z</dcterms:created>
  <dcterms:modified xsi:type="dcterms:W3CDTF">2018-05-03T07:37:34Z</dcterms:modified>
</cp:coreProperties>
</file>