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«Pneumonies Aiguës Communautaires (PAC)»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Adama DEMBELE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CHU-Gabriel TOURE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Bamako - Mali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11 OCTOBRE 2018: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36</Words>
  <Application>Microsoft Office PowerPoint</Application>
  <PresentationFormat>Affichage à l'écran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MS Mincho</vt:lpstr>
      <vt:lpstr>ＭＳ Ｐゴシック</vt:lpstr>
      <vt:lpstr>Arial</vt:lpstr>
      <vt:lpstr>Arial Unicode MS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117</cp:revision>
  <cp:lastPrinted>2018-10-04T11:31:00Z</cp:lastPrinted>
  <dcterms:created xsi:type="dcterms:W3CDTF">2009-09-18T14:11:12Z</dcterms:created>
  <dcterms:modified xsi:type="dcterms:W3CDTF">2018-10-04T11:31:07Z</dcterms:modified>
</cp:coreProperties>
</file>