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7315200" cy="96012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02" userDrawn="1">
          <p15:clr>
            <a:srgbClr val="A4A3A4"/>
          </p15:clr>
        </p15:guide>
        <p15:guide id="2" pos="222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274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02"/>
        <p:guide pos="22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7315200" cy="96012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3088" name="Rectangle 1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0506075" y="-11066463"/>
            <a:ext cx="8832850" cy="117760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64" name="Rectangle 16"/>
          <p:cNvSpPr>
            <a:spLocks noGrp="1" noChangeArrowheads="1"/>
          </p:cNvSpPr>
          <p:nvPr>
            <p:ph type="body"/>
          </p:nvPr>
        </p:nvSpPr>
        <p:spPr bwMode="auto">
          <a:xfrm>
            <a:off x="731196" y="4560086"/>
            <a:ext cx="5826642" cy="42979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8225" y="730250"/>
            <a:ext cx="27003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196" y="4560088"/>
            <a:ext cx="5851178" cy="4320317"/>
          </a:xfrm>
          <a:noFill/>
          <a:ln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8E65-4997-4DCA-962F-9D538E55A05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EF8E3-AFEC-4674-9BBE-C0E63B01FE9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54588" y="366713"/>
            <a:ext cx="1536700" cy="7777162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59288" cy="777716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93C9E-6A9A-40E7-BD6D-D1049FBC72D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106B0-267B-4A00-B6AC-657DAEF8DE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5DE64-5A80-4E74-AF9E-FB00F932E3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2997200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92500" y="2133600"/>
            <a:ext cx="2998788" cy="601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71F7D-E86F-496E-A6AE-690A776EC0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779D9-2022-498E-AF04-73B66DF2CF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0D81A-3F52-4FF4-8BCC-EABEB53C77B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9AF76-156C-41DD-BCC8-9B4D13AB68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584B8-7670-4224-A454-1A1ACA318AD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257F-E8DA-4FAE-83D1-604ED8718D1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48388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48388" cy="601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  <a:p>
            <a:pPr lvl="4"/>
            <a:r>
              <a:rPr lang="en-GB"/>
              <a:t>Huitième niveau de plan</a:t>
            </a:r>
          </a:p>
          <a:p>
            <a:pPr lvl="4"/>
            <a:r>
              <a:rPr lang="en-GB"/>
              <a:t>Neuvième niveau de plan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914900" y="8326438"/>
            <a:ext cx="1576388" cy="611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E41509-B69D-4EFF-9C54-DA5418DE4F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Arial" charset="0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Arial" charset="0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900113"/>
            <a:ext cx="6878638" cy="8099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-165187" y="5517860"/>
            <a:ext cx="6878638" cy="19411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«Infections urinaires</a:t>
            </a:r>
            <a:br>
              <a:rPr lang="fr-FR" sz="32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</a:br>
            <a:r>
              <a:rPr lang="fr-FR" sz="32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chez l'enfant»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600" b="1" baseline="0" dirty="0">
              <a:solidFill>
                <a:srgbClr val="333399"/>
              </a:solidFill>
              <a:latin typeface="Verdana" charset="0"/>
              <a:cs typeface="Arial Unicode MS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Dr </a:t>
            </a:r>
            <a:r>
              <a:rPr lang="fr-FR" sz="2000" b="1" baseline="0" dirty="0" err="1">
                <a:solidFill>
                  <a:srgbClr val="333399"/>
                </a:solidFill>
                <a:latin typeface="Verdana" charset="0"/>
                <a:cs typeface="Arial Unicode MS" charset="0"/>
              </a:rPr>
              <a:t>Djeneba</a:t>
            </a:r>
            <a:r>
              <a:rPr lang="fr-FR" sz="2000" b="1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 KONATE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baseline="0" dirty="0">
                <a:solidFill>
                  <a:srgbClr val="333399"/>
                </a:solidFill>
                <a:latin typeface="Verdana" charset="0"/>
                <a:cs typeface="Arial Unicode MS" charset="0"/>
              </a:rPr>
              <a:t>Mali</a:t>
            </a:r>
            <a:endParaRPr lang="fr-FR" sz="1400" i="1" baseline="0" dirty="0">
              <a:solidFill>
                <a:srgbClr val="333399"/>
              </a:solidFill>
              <a:latin typeface="Verdana" charset="0"/>
            </a:endParaRP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455988" y="1044575"/>
            <a:ext cx="3176587" cy="1836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4000" tIns="46800" rIns="54000" bIns="468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6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Session … 8 NOVEMBRE 2018:     </a:t>
            </a: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   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Heure…………………12H00 (GMT)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Lieu……………………………….….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1400" b="1" baseline="0" dirty="0">
              <a:solidFill>
                <a:srgbClr val="000080"/>
              </a:solidFill>
              <a:latin typeface="Myriad Pro" charset="0"/>
              <a:ea typeface="MS Mincho" pitchFamily="49" charset="-128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400" b="1" baseline="0" dirty="0">
                <a:solidFill>
                  <a:srgbClr val="000080"/>
                </a:solidFill>
                <a:latin typeface="Myriad Pro" charset="0"/>
                <a:ea typeface="MS Mincho" pitchFamily="49" charset="-128"/>
              </a:rPr>
              <a:t>Salle………………………………….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2879725"/>
            <a:ext cx="3849687" cy="248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360363" y="360363"/>
            <a:ext cx="62992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800" b="1" baseline="0">
                <a:solidFill>
                  <a:srgbClr val="004586"/>
                </a:solidFill>
                <a:latin typeface="Myriad Pro" charset="0"/>
                <a:cs typeface="Arial Unicode MS" charset="0"/>
              </a:rPr>
              <a:t>Les jeudis de la pédiatrie</a:t>
            </a: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13" y="3719513"/>
            <a:ext cx="1763712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3000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24</Words>
  <Application>Microsoft Office PowerPoint</Application>
  <PresentationFormat>Affichage à l'écran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MS Mincho</vt:lpstr>
      <vt:lpstr>ＭＳ Ｐゴシック</vt:lpstr>
      <vt:lpstr>Arial</vt:lpstr>
      <vt:lpstr>Arial Unicode MS</vt:lpstr>
      <vt:lpstr>Myriad Pro</vt:lpstr>
      <vt:lpstr>Times New Roman</vt:lpstr>
      <vt:lpstr>Verdana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fr50013</dc:creator>
  <cp:lastModifiedBy>Thomas</cp:lastModifiedBy>
  <cp:revision>118</cp:revision>
  <cp:lastPrinted>2018-10-04T11:31:00Z</cp:lastPrinted>
  <dcterms:created xsi:type="dcterms:W3CDTF">2009-09-18T14:11:12Z</dcterms:created>
  <dcterms:modified xsi:type="dcterms:W3CDTF">2018-11-05T09:08:56Z</dcterms:modified>
</cp:coreProperties>
</file>