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2433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«Alimentation du </a:t>
            </a:r>
            <a:b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nourrisson et du jeune enfant»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TRAORE Mamadou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Mali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</a:t>
            </a:r>
            <a:r>
              <a:rPr lang="fr-FR" sz="1600" b="1" baseline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13 DECEMBRE </a:t>
            </a: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2018: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24</Words>
  <Application>Microsoft Office PowerPoint</Application>
  <PresentationFormat>Affichage à l'écran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119</cp:revision>
  <cp:lastPrinted>2018-10-04T11:31:00Z</cp:lastPrinted>
  <dcterms:created xsi:type="dcterms:W3CDTF">2009-09-18T14:11:12Z</dcterms:created>
  <dcterms:modified xsi:type="dcterms:W3CDTF">2018-12-09T11:46:33Z</dcterms:modified>
</cp:coreProperties>
</file>