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«L'infection néonatale bactérienne 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Pr. </a:t>
            </a:r>
            <a:r>
              <a:rPr lang="fr-FR" sz="20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Fatoumata DICKO</a:t>
            </a:r>
            <a:br>
              <a:rPr lang="fr-FR" sz="20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000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10 JANVIER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30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120</cp:revision>
  <cp:lastPrinted>2018-10-04T11:31:00Z</cp:lastPrinted>
  <dcterms:created xsi:type="dcterms:W3CDTF">2009-09-18T14:11:12Z</dcterms:created>
  <dcterms:modified xsi:type="dcterms:W3CDTF">2019-01-04T15:46:39Z</dcterms:modified>
</cp:coreProperties>
</file>