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«Conduite à tenir devant une épistaxis»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Pr Kadiatou </a:t>
            </a:r>
            <a:r>
              <a:rPr lang="fr-FR" sz="20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Singare</a:t>
            </a: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 DOUMBIA</a:t>
            </a:r>
            <a:b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0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14 FEVRIER 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33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121</cp:revision>
  <cp:lastPrinted>2018-10-04T11:31:00Z</cp:lastPrinted>
  <dcterms:created xsi:type="dcterms:W3CDTF">2009-09-18T14:11:12Z</dcterms:created>
  <dcterms:modified xsi:type="dcterms:W3CDTF">2019-02-11T16:20:40Z</dcterms:modified>
</cp:coreProperties>
</file>