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 Diversification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alimentaire 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Karamoko SACKO, Pédiatre CHU Gabriel Touré, Bamako - 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14 MARS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37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Bab</cp:lastModifiedBy>
  <cp:revision>122</cp:revision>
  <cp:lastPrinted>2018-10-04T11:31:00Z</cp:lastPrinted>
  <dcterms:created xsi:type="dcterms:W3CDTF">2009-09-18T14:11:12Z</dcterms:created>
  <dcterms:modified xsi:type="dcterms:W3CDTF">2019-03-12T11:29:05Z</dcterms:modified>
</cp:coreProperties>
</file>