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2850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6" y="4560086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6" y="4560088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2433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«Prise en charge de la Cardiopathie Rhumatismale Chronique (CRC)»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SIDIBE </a:t>
            </a:r>
            <a:r>
              <a:rPr lang="fr-FR" sz="2000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Noumou</a:t>
            </a: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, </a:t>
            </a:r>
            <a:b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4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Cardiologue au CHU Gabriel Touré, </a:t>
            </a:r>
            <a:br>
              <a:rPr lang="fr-FR" sz="14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4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Bamako - Mali</a:t>
            </a:r>
            <a:endParaRPr lang="fr-FR" sz="1400" b="1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</a:t>
            </a:r>
            <a:r>
              <a:rPr lang="fr-FR" sz="1600" b="1" baseline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11 AVRIL </a:t>
            </a: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2019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37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123</cp:revision>
  <cp:lastPrinted>2018-10-04T11:31:00Z</cp:lastPrinted>
  <dcterms:created xsi:type="dcterms:W3CDTF">2009-09-18T14:11:12Z</dcterms:created>
  <dcterms:modified xsi:type="dcterms:W3CDTF">2019-04-08T12:08:48Z</dcterms:modified>
</cp:coreProperties>
</file>