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2287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2" y="4860925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294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«Fièvres éruptives»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Mamadou Traoré, </a:t>
            </a:r>
            <a:br>
              <a:rPr lang="fr-FR" sz="14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endParaRPr lang="fr-FR" sz="1400" b="1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9 MAI 2019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55976" y="501967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29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126</cp:revision>
  <cp:lastPrinted>2019-05-07T14:44:31Z</cp:lastPrinted>
  <dcterms:created xsi:type="dcterms:W3CDTF">2009-09-18T14:11:12Z</dcterms:created>
  <dcterms:modified xsi:type="dcterms:W3CDTF">2019-05-07T14:58:11Z</dcterms:modified>
</cp:coreProperties>
</file>