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«Asphyxie fœtale»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COULIBALY Oumar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Pédiatre, </a:t>
            </a:r>
            <a:r>
              <a:rPr lang="fr-FR" sz="1600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Néonatologiste</a:t>
            </a:r>
            <a:r>
              <a:rPr lang="fr-FR" sz="16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, </a:t>
            </a:r>
            <a:br>
              <a:rPr lang="fr-FR" sz="16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CHU Gabriel TOURE, Bamako, Mali.</a:t>
            </a:r>
            <a:br>
              <a:rPr lang="fr-FR" sz="14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13 JUIN 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32</Words>
  <Application>Microsoft Office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128</cp:revision>
  <cp:lastPrinted>2019-05-07T14:58:26Z</cp:lastPrinted>
  <dcterms:created xsi:type="dcterms:W3CDTF">2009-09-18T14:11:12Z</dcterms:created>
  <dcterms:modified xsi:type="dcterms:W3CDTF">2019-06-11T07:53:43Z</dcterms:modified>
</cp:coreProperties>
</file>