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104063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834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620375" y="-11796713"/>
            <a:ext cx="9412287" cy="1255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10092" y="4860925"/>
            <a:ext cx="5658469" cy="458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4550" y="777875"/>
            <a:ext cx="287655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092" y="4860928"/>
            <a:ext cx="5682297" cy="4605338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517860"/>
            <a:ext cx="6878638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«Ostéomyélite Aiguë chez l'enfant»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Dr KAMATE, </a:t>
            </a:r>
            <a:br>
              <a:rPr lang="fr-FR" sz="2000" b="1" baseline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2000" b="1" baseline="0">
                <a:solidFill>
                  <a:srgbClr val="333399"/>
                </a:solidFill>
                <a:latin typeface="Verdana" charset="0"/>
                <a:cs typeface="Arial Unicode MS" charset="0"/>
              </a:rPr>
              <a:t>CHU </a:t>
            </a: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Gabriel Touré </a:t>
            </a:r>
            <a:r>
              <a:rPr lang="fr-FR" sz="2000" b="1" baseline="0">
                <a:solidFill>
                  <a:srgbClr val="333399"/>
                </a:solidFill>
                <a:latin typeface="Verdana" charset="0"/>
                <a:cs typeface="Arial Unicode MS" charset="0"/>
              </a:rPr>
              <a:t>de Bamako</a:t>
            </a:r>
            <a:endParaRPr lang="fr-FR" sz="1400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14 NOVEMBRE 2019 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Heure…………………12H00 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7773" y="2881313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36</Words>
  <Application>Microsoft Office PowerPoint</Application>
  <PresentationFormat>Affichage à l'écran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 Baratier</cp:lastModifiedBy>
  <cp:revision>131</cp:revision>
  <cp:lastPrinted>2019-05-07T14:58:26Z</cp:lastPrinted>
  <dcterms:created xsi:type="dcterms:W3CDTF">2009-09-18T14:11:12Z</dcterms:created>
  <dcterms:modified xsi:type="dcterms:W3CDTF">2019-11-12T09:06:32Z</dcterms:modified>
</cp:coreProperties>
</file>