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«L’asphyxie néonatale»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OUMAROU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Zaratou</a:t>
            </a:r>
            <a:endParaRPr lang="fr-FR" sz="20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aseline="0" dirty="0">
                <a:solidFill>
                  <a:srgbClr val="333399"/>
                </a:solidFill>
                <a:latin typeface="Verdana" charset="0"/>
              </a:rPr>
              <a:t>Pédiatre - </a:t>
            </a:r>
            <a:r>
              <a:rPr lang="fr-FR" sz="1600" baseline="0" dirty="0" err="1">
                <a:solidFill>
                  <a:srgbClr val="333399"/>
                </a:solidFill>
                <a:latin typeface="Verdana" charset="0"/>
              </a:rPr>
              <a:t>Périnatologiste</a:t>
            </a:r>
            <a:r>
              <a:rPr lang="fr-FR" sz="1600" baseline="0" dirty="0">
                <a:solidFill>
                  <a:srgbClr val="333399"/>
                </a:solidFill>
                <a:latin typeface="Verdana" charset="0"/>
              </a:rPr>
              <a:t> / Maternité </a:t>
            </a:r>
            <a:r>
              <a:rPr lang="fr-FR" sz="1600" baseline="0" dirty="0" err="1">
                <a:solidFill>
                  <a:srgbClr val="333399"/>
                </a:solidFill>
                <a:latin typeface="Verdana" charset="0"/>
              </a:rPr>
              <a:t>Issaka</a:t>
            </a:r>
            <a:r>
              <a:rPr lang="fr-FR" sz="1600" baseline="0" dirty="0">
                <a:solidFill>
                  <a:srgbClr val="333399"/>
                </a:solidFill>
                <a:latin typeface="Verdana" charset="0"/>
              </a:rPr>
              <a:t> </a:t>
            </a:r>
            <a:r>
              <a:rPr lang="fr-FR" sz="1600" baseline="0" dirty="0" err="1">
                <a:solidFill>
                  <a:srgbClr val="333399"/>
                </a:solidFill>
                <a:latin typeface="Verdana" charset="0"/>
              </a:rPr>
              <a:t>Gazobi</a:t>
            </a:r>
            <a:endParaRPr lang="fr-FR" sz="1600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13 FEVRIER 2020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35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135</cp:revision>
  <cp:lastPrinted>2019-05-07T14:58:26Z</cp:lastPrinted>
  <dcterms:created xsi:type="dcterms:W3CDTF">2009-09-18T14:11:12Z</dcterms:created>
  <dcterms:modified xsi:type="dcterms:W3CDTF">2020-02-10T10:14:01Z</dcterms:modified>
</cp:coreProperties>
</file>