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2287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2" y="4860925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«Pneumonies Aiguës Communautaires (PAC)»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Adama DEMBELE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CHU-Gabriel TOURE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Bamako - Mali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7 </a:t>
            </a:r>
            <a:r>
              <a:rPr lang="fr-FR" sz="1600" b="1" baseline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AVRIL 2020:     </a:t>
            </a:r>
            <a:r>
              <a:rPr lang="fr-FR" sz="1400" b="1" baseline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36</Words>
  <Application>Microsoft Office PowerPoint</Application>
  <PresentationFormat>Affichage à l'écran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119</cp:revision>
  <cp:lastPrinted>2020-04-08T09:59:52Z</cp:lastPrinted>
  <dcterms:created xsi:type="dcterms:W3CDTF">2009-09-18T14:11:12Z</dcterms:created>
  <dcterms:modified xsi:type="dcterms:W3CDTF">2020-04-08T09:59:56Z</dcterms:modified>
</cp:coreProperties>
</file>