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3875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3" y="4860926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292080"/>
            <a:ext cx="6878638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«Alimentation du nouveau-né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en milieu de soins»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fr-FR" sz="16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Pr Fatoumata Dicko Traore</a:t>
            </a: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(MALI)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08 OCTOBRE 2020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39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139</cp:revision>
  <cp:lastPrinted>2020-10-07T03:48:49Z</cp:lastPrinted>
  <dcterms:created xsi:type="dcterms:W3CDTF">2009-09-18T14:11:12Z</dcterms:created>
  <dcterms:modified xsi:type="dcterms:W3CDTF">2020-10-07T03:48:52Z</dcterms:modified>
</cp:coreProperties>
</file>