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20375" y="-11796713"/>
            <a:ext cx="9413875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10093" y="4860926"/>
            <a:ext cx="5658469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4550" y="777875"/>
            <a:ext cx="287655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8"/>
            <a:ext cx="568229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292080"/>
            <a:ext cx="6878638" cy="166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«Tuberculose de l'enfant»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Pr Idrissa Demba BA</a:t>
            </a:r>
            <a:b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(SENEGAL)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12 NOVEMBRE 2020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3" y="2881313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35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140</cp:revision>
  <cp:lastPrinted>2020-10-07T03:48:49Z</cp:lastPrinted>
  <dcterms:created xsi:type="dcterms:W3CDTF">2009-09-18T14:11:12Z</dcterms:created>
  <dcterms:modified xsi:type="dcterms:W3CDTF">2020-11-11T14:50:17Z</dcterms:modified>
</cp:coreProperties>
</file>