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«Dermatoses pédiatriques courantes»</a:t>
            </a: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Mamadou GASSAMA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i="1" baseline="0" dirty="0">
                <a:solidFill>
                  <a:srgbClr val="333399"/>
                </a:solidFill>
                <a:latin typeface="Verdana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14 JANVIER 2021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30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135</cp:revision>
  <cp:lastPrinted>2019-05-07T14:58:26Z</cp:lastPrinted>
  <dcterms:created xsi:type="dcterms:W3CDTF">2009-09-18T14:11:12Z</dcterms:created>
  <dcterms:modified xsi:type="dcterms:W3CDTF">2021-01-12T12:21:29Z</dcterms:modified>
</cp:coreProperties>
</file>