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02" userDrawn="1">
          <p15:clr>
            <a:srgbClr val="A4A3A4"/>
          </p15:clr>
        </p15:guide>
        <p15:guide id="2" pos="222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2302" y="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02"/>
        <p:guide pos="22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1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1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1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1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1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1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506075" y="-11066463"/>
            <a:ext cx="8831262" cy="11776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31197" y="4560086"/>
            <a:ext cx="5826642" cy="4297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8225" y="730250"/>
            <a:ext cx="27003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197" y="4560089"/>
            <a:ext cx="5851178" cy="4320317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0113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60648" y="5508104"/>
            <a:ext cx="6092763" cy="23412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«Imagerie dans les douleurs abdominales de l’enfant»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Dr Mamadou NDIAYE</a:t>
            </a:r>
            <a:br>
              <a:rPr lang="fr-FR" sz="18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r>
              <a:rPr lang="fr-FR" sz="1800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Maitre-Assistant à la Faculté de Médecine et d’Odonto-Stomatologie de Bamako</a:t>
            </a:r>
            <a:endParaRPr lang="fr-FR" sz="2000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i="1" baseline="0" dirty="0">
                <a:solidFill>
                  <a:srgbClr val="333399"/>
                </a:solidFill>
                <a:latin typeface="Verdana" charset="0"/>
              </a:rPr>
              <a:t>Mali</a:t>
            </a:r>
            <a:endParaRPr lang="fr-FR" sz="1400" i="1" baseline="0" dirty="0">
              <a:solidFill>
                <a:srgbClr val="333399"/>
              </a:solidFill>
              <a:latin typeface="Verdana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… 9 JUIN 2022 :     </a:t>
            </a: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Heure…………………12H00 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7773" y="2881313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Affichage à l'écran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 Baratier</cp:lastModifiedBy>
  <cp:revision>137</cp:revision>
  <cp:lastPrinted>2022-06-07T10:18:06Z</cp:lastPrinted>
  <dcterms:created xsi:type="dcterms:W3CDTF">2009-09-18T14:11:12Z</dcterms:created>
  <dcterms:modified xsi:type="dcterms:W3CDTF">2022-06-07T10:18:08Z</dcterms:modified>
</cp:coreProperties>
</file>