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302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8" y="4560087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7" y="4560089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292080"/>
            <a:ext cx="6878638" cy="2033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</a:t>
            </a:r>
            <a:r>
              <a:rPr lang="fr-FR" sz="2600" b="1" baseline="0">
                <a:solidFill>
                  <a:srgbClr val="333399"/>
                </a:solidFill>
                <a:latin typeface="Verdana" charset="0"/>
              </a:rPr>
              <a:t>Allergies respiratoires</a:t>
            </a:r>
            <a:br>
              <a:rPr lang="fr-FR" sz="2600" b="1" baseline="0">
                <a:solidFill>
                  <a:srgbClr val="333399"/>
                </a:solidFill>
                <a:latin typeface="Verdana" charset="0"/>
              </a:rPr>
            </a:br>
            <a:r>
              <a:rPr lang="fr-FR" sz="2600" b="1" baseline="0">
                <a:solidFill>
                  <a:srgbClr val="333399"/>
                </a:solidFill>
                <a:latin typeface="Verdana" charset="0"/>
              </a:rPr>
              <a:t>chez </a:t>
            </a:r>
            <a:r>
              <a:rPr lang="fr-FR" sz="2600" b="1" baseline="0" dirty="0">
                <a:solidFill>
                  <a:srgbClr val="333399"/>
                </a:solidFill>
                <a:latin typeface="Verdana" charset="0"/>
              </a:rPr>
              <a:t>l'enfant</a:t>
            </a:r>
            <a:r>
              <a:rPr lang="fr-FR" sz="2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</a:rPr>
              <a:t>Pr Abdoul Aziz Diakité</a:t>
            </a: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8 SEPTEMBRE 2022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143</cp:revision>
  <cp:lastPrinted>2022-09-07T05:41:55Z</cp:lastPrinted>
  <dcterms:created xsi:type="dcterms:W3CDTF">2009-09-18T14:11:12Z</dcterms:created>
  <dcterms:modified xsi:type="dcterms:W3CDTF">2022-09-07T05:41:58Z</dcterms:modified>
</cp:coreProperties>
</file>